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281" r:id="rId4"/>
    <p:sldId id="274" r:id="rId5"/>
    <p:sldId id="278" r:id="rId6"/>
    <p:sldId id="279" r:id="rId7"/>
    <p:sldId id="276" r:id="rId8"/>
    <p:sldId id="277" r:id="rId9"/>
    <p:sldId id="261" r:id="rId10"/>
    <p:sldId id="283" r:id="rId11"/>
    <p:sldId id="282" r:id="rId12"/>
    <p:sldId id="273" r:id="rId13"/>
    <p:sldId id="28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3571" y="1873402"/>
            <a:ext cx="7045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Письмо с фронта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674" y="214442"/>
            <a:ext cx="723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бюджетное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дошкольное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«Детский сад №5» </a:t>
            </a:r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пгт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Нижний Одес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район «Сосногорск»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Республика Коми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1" y="4293096"/>
            <a:ext cx="2053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Руководители: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Карнович Л.В.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Коробицына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М.В.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SC_0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" y="0"/>
            <a:ext cx="3021654" cy="4371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3" y="260648"/>
            <a:ext cx="56964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Коробицына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Марина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Владимировна,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«Мой дедушка, Владимир Владимирович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Иутинский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родился в деревне Шульгино Вологодской области в 1915 году. На войну был призван в 1941 году, защищал Ленинград. Погиб в 1942 году. А моя бабушка, Александра Александровна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Иутинская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родилась в 1915 году в деревне Малое Шульгино Вологодской области. Во время войны трудилась в трудовом фронте».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F:\DSC_0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3" y="2731701"/>
            <a:ext cx="2848223" cy="3914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28225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1528" y="188640"/>
            <a:ext cx="4784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Карнович Людмила Владимировна,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«Мой дедушка, Степан Дмитриевич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Невенченко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родился в 1918 году  в селе Гавриловка Новосибирской области. В РККА состоял с 1939 года. Во время войны был старшим лейтенантом в 374 стрелковой дивизии. 20 марта 1942 года, выполняя задание по разведке, был ранен разрывом противотанковой мины, в результате чего потерял ногу. После войны жил в Краснодарском крае в городе Кропоткин, имел 5 сыновей».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3" descr="C:\Users\Андрей\Desktop\дедушка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13900" r="14776" b="13757"/>
          <a:stretch/>
        </p:blipFill>
        <p:spPr bwMode="auto">
          <a:xfrm>
            <a:off x="4355976" y="3614021"/>
            <a:ext cx="4520364" cy="2532963"/>
          </a:xfrm>
          <a:prstGeom prst="rect">
            <a:avLst/>
          </a:prstGeom>
          <a:noFill/>
          <a:ln w="57150">
            <a:solidFill>
              <a:srgbClr val="74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Андрей\Desktop\дедушка 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03" t="53243" r="32315" b="17127"/>
          <a:stretch/>
        </p:blipFill>
        <p:spPr bwMode="auto">
          <a:xfrm>
            <a:off x="160032" y="5376882"/>
            <a:ext cx="4355976" cy="1329748"/>
          </a:xfrm>
          <a:prstGeom prst="rect">
            <a:avLst/>
          </a:prstGeom>
          <a:noFill/>
          <a:ln w="57150">
            <a:solidFill>
              <a:srgbClr val="74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1883" y="622685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Архивные данные и документы расположены на сайте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«Подвиг народа» </a:t>
            </a:r>
            <a:r>
              <a:rPr lang="en-US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podvignaroda.mil.ru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:\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2" y="116632"/>
            <a:ext cx="3619879" cy="511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86079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P105085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0030" b="5980"/>
          <a:stretch/>
        </p:blipFill>
        <p:spPr bwMode="auto">
          <a:xfrm>
            <a:off x="107504" y="692696"/>
            <a:ext cx="8856984" cy="547260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P105085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36504" cy="345638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Рисунок 4" descr="D:\P105085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153094" cy="277990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мая 1945 года фашисты признали своё поражение. Этот день стал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Днём Победы в Великой Отечественной войне.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8" t="1665" r="1834" b="1755"/>
          <a:stretch>
            <a:fillRect/>
          </a:stretch>
        </p:blipFill>
        <p:spPr bwMode="auto">
          <a:xfrm>
            <a:off x="3825547" y="1239016"/>
            <a:ext cx="349553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864196" y="3596470"/>
            <a:ext cx="29137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Никто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забыт,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ничто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забыто! </a:t>
            </a:r>
          </a:p>
        </p:txBody>
      </p:sp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505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 годовщине Великой Победы посвящается…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0906" y="639974"/>
            <a:ext cx="6588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Дементьев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отца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читаю письмо, что уже пожелтело с годами.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конверте в углу номер почты стоит полевой.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 сорок втором мой отец написал моей маме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Перед тем, как идти в свой последний, решительный бой. 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Дорогая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моя, на переднем у нас передышка.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Спят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окопах друзья, тишина на крутом берегу...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Дорогая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моя, поцелуй ты покрепче сынишку.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Знай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вас от беды я всегда берегу. 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читаю письмо. И как будто всё ближе и ближе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тревожный рассвет и биенье солдатских сердец.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читаю письмо. И сквозь годы отчётливо слышу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 сейчас те слова, что сказал перед боем отец. 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 письмо. А за окнами солнце смеётся,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Начинается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день. И сердца продолжают любить.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 письмо. И уверен, что если придётся,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Всё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сделал отец, я сумею всегда повторить.</a:t>
            </a:r>
          </a:p>
        </p:txBody>
      </p:sp>
    </p:spTree>
    <p:extLst>
      <p:ext uri="{BB962C8B-B14F-4D97-AF65-F5344CB8AC3E}">
        <p14:creationId xmlns:p14="http://schemas.microsoft.com/office/powerpoint/2010/main" val="2052503294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обогащения детей знаниями о ВОВ,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патриотизма, чувства гордости за свою семью.</a:t>
            </a:r>
          </a:p>
          <a:p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систематизировать знания детей о ВОВ.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составлять рассказ о своём ветеране, </a:t>
            </a:r>
            <a:r>
              <a:rPr lang="ru-RU" b="1" dirty="0" smtClean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нравственно-патриотические качества: </a:t>
            </a:r>
          </a:p>
          <a:p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храбрость, мужество, стремление защищать свою </a:t>
            </a:r>
            <a:r>
              <a:rPr lang="ru-RU" b="1" dirty="0" smtClean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Родину</a:t>
            </a:r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у детей интереса </a:t>
            </a:r>
          </a:p>
          <a:p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 истории своей семьи, </a:t>
            </a:r>
            <a:r>
              <a:rPr lang="ru-RU" b="1" dirty="0" smtClean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</a:t>
            </a:r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детях бережное отношение к семейным </a:t>
            </a:r>
          </a:p>
          <a:p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фотографиям  и наградам, уважительное отношение </a:t>
            </a:r>
          </a:p>
          <a:p>
            <a:r>
              <a:rPr lang="ru-RU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 старшему поколению.</a:t>
            </a:r>
          </a:p>
          <a:p>
            <a:r>
              <a:rPr lang="ru-RU" b="1" dirty="0" smtClean="0"/>
              <a:t> </a:t>
            </a:r>
            <a:endParaRPr lang="ru-RU" b="1" dirty="0"/>
          </a:p>
        </p:txBody>
      </p:sp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Русанова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Юлиана: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«Моего прадедушку зовут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Русанов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Афанасий. Он родился в 1914 году, служил в армии с 1941 года. До 1944 года он сражался на фронте, после ранения был демобилизован».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F:\DSC_0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7575"/>
            <a:ext cx="3872788" cy="562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88640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Сабодаш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Илья: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«Моего прадедушку зовут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Чипсанов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Фёдор Аристархович. Он родился 18 сентября 1914 года в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Ижемском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 селе Красный бор. До войны работал шлифовщиком замши. В 1941 году был призван на войну и служил сержантом медицинской службы. Он выносил с поля боя раненых солдат и командиров Красной Армии. В 1943 году был ранен и демобилизован. В 1954 году переехал в село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Цильма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Умер 19 ноября 1982 года».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3" name="Picture 13" descr="F:\DSC_0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264"/>
            <a:ext cx="4032448" cy="5692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188640"/>
            <a:ext cx="31683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Оганесян Сергей: «Моего прадедушку зовут Николай Михайлович Сазанов. Он родился 20 февраля 1921 года в Горьковской области. Солдатская жизнь началась осенью 1940 года, стал артиллеристом. Весной 1943 года вместе со своей военной частью переехал в Подольск. Там был наводчиком, связистом. А потом гнал врага с нашей Родины: Ржев, Великие Луки, Смоленск, Витебск, Рига. В 1963 году переехал в наш посёлок Нижний Одес. Работал монтажником, газорезчиком, электросварщиком. Умер 15 октября 2004 года».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DSC_0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652120" cy="4132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188640"/>
            <a:ext cx="30243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Устилко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Иван: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«Мой прадедушка,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Бабиков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Порфирий Михайлович, до войны занимался оленеводством. Когда началась война, его отправили служить в Заполярье в «олений батальон», который возил в блокадный Ленинград по «дороге жизни» продукты: масло, мясо, ягоды. Обратный путь на поезде был страшнее и опаснее. Демобилизован был в 1945 году. После войны жил в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Усть-Цилемском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 селе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Мерица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был плотником».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DSC_0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4" y="169501"/>
            <a:ext cx="5697210" cy="387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5945" y="185152"/>
            <a:ext cx="25873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Устилко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Иван: «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прабабушки Агафья Семёновна и Меланья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Калинична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прадедушка Трофим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Андронович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 время войны трудились на замшевом заводе в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Цилемском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 Республики Коми. Замша, изготовленная на этом заводе, применялась для отделки салонов военных самолётов».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400300" y="1076325"/>
            <a:ext cx="59055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pic>
        <p:nvPicPr>
          <p:cNvPr id="7170" name="Picture 2" descr="F:\DSC_0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77" y="188640"/>
            <a:ext cx="6382322" cy="4243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88640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Козлова Анастасия Владимировна,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помощник воспитателя: 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«Моя бабушка,  Анастасия Ивановна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Криворотенко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родилась в 1906 году в Краснодарском крае. Во время войны была участницей трудового фронта. Умерла в 2001 году в возрасте 95 лет».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15" descr="F:\DSC_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886"/>
            <a:ext cx="4176464" cy="6034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696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Андрей</cp:lastModifiedBy>
  <cp:revision>74</cp:revision>
  <dcterms:created xsi:type="dcterms:W3CDTF">2012-04-26T17:51:59Z</dcterms:created>
  <dcterms:modified xsi:type="dcterms:W3CDTF">2020-04-24T08:43:33Z</dcterms:modified>
</cp:coreProperties>
</file>